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3" r:id="rId20"/>
    <p:sldId id="280" r:id="rId21"/>
    <p:sldId id="281" r:id="rId22"/>
    <p:sldId id="284" r:id="rId23"/>
    <p:sldId id="285" r:id="rId24"/>
    <p:sldId id="297" r:id="rId25"/>
    <p:sldId id="289" r:id="rId26"/>
    <p:sldId id="290" r:id="rId27"/>
    <p:sldId id="291" r:id="rId28"/>
    <p:sldId id="293" r:id="rId29"/>
    <p:sldId id="294" r:id="rId30"/>
    <p:sldId id="295" r:id="rId31"/>
    <p:sldId id="298" r:id="rId32"/>
    <p:sldId id="300" r:id="rId33"/>
    <p:sldId id="312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4" r:id="rId44"/>
    <p:sldId id="311" r:id="rId45"/>
    <p:sldId id="315" r:id="rId46"/>
    <p:sldId id="313" r:id="rId47"/>
    <p:sldId id="316" r:id="rId48"/>
    <p:sldId id="317" r:id="rId49"/>
    <p:sldId id="318" r:id="rId50"/>
    <p:sldId id="319" r:id="rId51"/>
    <p:sldId id="321" r:id="rId52"/>
    <p:sldId id="320" r:id="rId53"/>
    <p:sldId id="325" r:id="rId54"/>
    <p:sldId id="322" r:id="rId55"/>
    <p:sldId id="324" r:id="rId56"/>
    <p:sldId id="323" r:id="rId57"/>
    <p:sldId id="326" r:id="rId5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3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12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49"/>
    <p:restoredTop sz="94684"/>
  </p:normalViewPr>
  <p:slideViewPr>
    <p:cSldViewPr snapToGrid="0">
      <p:cViewPr>
        <p:scale>
          <a:sx n="117" d="100"/>
          <a:sy n="117" d="100"/>
        </p:scale>
        <p:origin x="-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15137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 to avoid overconsumption, while being optimistic about it to promote exploration.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tuning…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…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</m:t>
                    </m:r>
                    <m: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50=</m:t>
                    </m:r>
                    <m:r>
                      <m:rPr>
                        <m:sty m:val="p"/>
                      </m:rP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!!!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 r="-2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4" y="1123327"/>
            <a:ext cx="3815524" cy="246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88C1-991D-73FD-7CA7-FDAE1A6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4"/>
          <a:stretch>
            <a:fillRect/>
          </a:stretch>
        </p:blipFill>
        <p:spPr>
          <a:xfrm>
            <a:off x="7125360" y="3687431"/>
            <a:ext cx="3815524" cy="26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39DB-897C-5248-0948-7C2D864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E08-389C-2924-D274-EDD22D8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1E-7AD0-2926-22E7-947EDD3E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00" y="2416629"/>
            <a:ext cx="9988600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enough to obtain satisfying results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6C27-CAC7-4719-DC49-B2AC4356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99"/>
          <a:stretch>
            <a:fillRect/>
          </a:stretch>
        </p:blipFill>
        <p:spPr>
          <a:xfrm>
            <a:off x="7246680" y="1716878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010-93B6-7F03-67D6-E13657EC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F02E-CE22-5799-B679-D54DFD66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Environments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6F4-10DA-3347-5777-C4BF160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4" y="2388790"/>
            <a:ext cx="9862931" cy="34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Dynamic Strategy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– once again – adopted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implementation of our agent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Further discussion about the green plots later on</a:t>
                </a:r>
                <a:endParaRPr lang="en-GB" sz="105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blipFill>
                <a:blip r:embed="rId3"/>
                <a:stretch>
                  <a:fillRect l="-1566" t="-15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CAF98F-E4AA-A238-ECDA-391AF037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30" y="4573634"/>
            <a:ext cx="2671252" cy="144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3B26-F5BC-39CA-B0EB-0FCB8FBB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20" y="3111653"/>
            <a:ext cx="2596271" cy="1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7012789" y="3567948"/>
            <a:ext cx="2247602" cy="206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285723" y="2883499"/>
            <a:ext cx="1754506" cy="1764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311888" y="4553883"/>
            <a:ext cx="1702175" cy="18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96.0k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3.8M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3970401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DBBEF-AAA9-AC72-408E-C2FE14B6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86"/>
          <a:stretch>
            <a:fillRect/>
          </a:stretch>
        </p:blipFill>
        <p:spPr>
          <a:xfrm>
            <a:off x="6901543" y="2943389"/>
            <a:ext cx="2362020" cy="217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32C3C-F44A-DB34-F406-F19BC15D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95" r="32633"/>
          <a:stretch>
            <a:fillRect/>
          </a:stretch>
        </p:blipFill>
        <p:spPr>
          <a:xfrm>
            <a:off x="9263563" y="2123420"/>
            <a:ext cx="1884402" cy="19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96ABE-1BEE-DD6B-7DE3-09D846F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48"/>
          <a:stretch>
            <a:fillRect/>
          </a:stretch>
        </p:blipFill>
        <p:spPr>
          <a:xfrm>
            <a:off x="9263563" y="3970401"/>
            <a:ext cx="1884402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sz="2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expected value of a binomial!</a:t>
                </a: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blipFill>
                <a:blip r:embed="rId3"/>
                <a:stretch>
                  <a:fillRect l="-941" t="-1091" b="-14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varying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valuation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abrupt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changes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6" b="11368"/>
          <a:stretch>
            <a:fillRect/>
          </a:stretch>
        </p:blipFill>
        <p:spPr>
          <a:xfrm>
            <a:off x="6092580" y="1396111"/>
            <a:ext cx="5261220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4" r="65686"/>
          <a:stretch>
            <a:fillRect/>
          </a:stretch>
        </p:blipFill>
        <p:spPr>
          <a:xfrm>
            <a:off x="5867399" y="4019512"/>
            <a:ext cx="266699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in [0, R]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reward upper bound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func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Similarly,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blipFill>
                <a:blip r:embed="rId3"/>
                <a:stretch>
                  <a:fillRect l="-941" t="-1027" b="-1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expectation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  <a:blipFill>
                <a:blip r:embed="rId2"/>
                <a:stretch>
                  <a:fillRect l="-818" t="-2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3373</Words>
  <Application>Microsoft Macintosh PowerPoint</Application>
  <PresentationFormat>Widescreen</PresentationFormat>
  <Paragraphs>389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Environments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31</cp:revision>
  <dcterms:created xsi:type="dcterms:W3CDTF">2025-07-07T11:50:59Z</dcterms:created>
  <dcterms:modified xsi:type="dcterms:W3CDTF">2025-07-14T14:59:28Z</dcterms:modified>
</cp:coreProperties>
</file>